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18" r:id="rId18"/>
    <p:sldId id="896" r:id="rId19"/>
    <p:sldId id="1228" r:id="rId20"/>
    <p:sldId id="895" r:id="rId21"/>
    <p:sldId id="899" r:id="rId22"/>
    <p:sldId id="892" r:id="rId23"/>
    <p:sldId id="900" r:id="rId24"/>
    <p:sldId id="894" r:id="rId25"/>
    <p:sldId id="901" r:id="rId26"/>
    <p:sldId id="902" r:id="rId27"/>
    <p:sldId id="903" r:id="rId28"/>
    <p:sldId id="399" r:id="rId29"/>
    <p:sldId id="346" r:id="rId30"/>
    <p:sldId id="347" r:id="rId31"/>
    <p:sldId id="348" r:id="rId32"/>
    <p:sldId id="284" r:id="rId33"/>
    <p:sldId id="401" r:id="rId34"/>
    <p:sldId id="898" r:id="rId35"/>
    <p:sldId id="906" r:id="rId36"/>
    <p:sldId id="908" r:id="rId37"/>
    <p:sldId id="405" r:id="rId38"/>
    <p:sldId id="1219" r:id="rId39"/>
    <p:sldId id="1220" r:id="rId40"/>
    <p:sldId id="1221" r:id="rId41"/>
    <p:sldId id="1222" r:id="rId42"/>
    <p:sldId id="1223" r:id="rId43"/>
    <p:sldId id="1224" r:id="rId44"/>
    <p:sldId id="1225" r:id="rId45"/>
    <p:sldId id="827" r:id="rId46"/>
    <p:sldId id="1229" r:id="rId47"/>
    <p:sldId id="1227" r:id="rId48"/>
    <p:sldId id="844" r:id="rId49"/>
    <p:sldId id="349" r:id="rId50"/>
    <p:sldId id="1226" r:id="rId51"/>
    <p:sldId id="283" r:id="rId5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30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Arizona, Iowa, Georgia, Florida, Virginia, Delaware,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three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are female, three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57%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~150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B6B908-6198-327A-C50F-F4B8342A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889229"/>
            <a:ext cx="56102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0643D-3D95-20B3-A974-1E7B0F2A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6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E2C0-471B-7163-6275-7D7B4029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5" y="1889229"/>
            <a:ext cx="5610225" cy="3638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4860A-BFED-D847-FE54-ADC3DEFD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210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2D766-21C9-8C19-6C4E-8A9A813B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75E82-6D93-5AE2-E3D0-5D81C65F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31EF4-4257-0BF0-B851-3B5BD5DA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60" y="1574365"/>
            <a:ext cx="3312280" cy="49185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5696262" y="6303364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r>
              <a:rPr lang="en-US" sz="3200" dirty="0">
                <a:latin typeface="+mn-lt"/>
              </a:rPr>
              <a:t> (Impress Me)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4841</TotalTime>
  <Words>2248</Words>
  <Application>Microsoft Office PowerPoint</Application>
  <PresentationFormat>On-screen Show (4:3)</PresentationFormat>
  <Paragraphs>329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Document My Code &amp; Yours</vt:lpstr>
      <vt:lpstr>Grit Beats Wit</vt:lpstr>
      <vt:lpstr>Know the Greek Alphabet</vt:lpstr>
      <vt:lpstr>Know the Double Struck Letters</vt:lpstr>
      <vt:lpstr>Final Thoughts</vt:lpstr>
      <vt:lpstr>PowerPoint Presentation</vt:lpstr>
      <vt:lpstr>TASK 01-01 (Impress Me)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831</cp:revision>
  <cp:lastPrinted>2015-06-01T00:45:11Z</cp:lastPrinted>
  <dcterms:created xsi:type="dcterms:W3CDTF">2014-09-21T17:58:26Z</dcterms:created>
  <dcterms:modified xsi:type="dcterms:W3CDTF">2023-05-24T03:24:38Z</dcterms:modified>
</cp:coreProperties>
</file>